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83" r:id="rId2"/>
    <p:sldId id="459" r:id="rId3"/>
    <p:sldId id="395" r:id="rId4"/>
    <p:sldId id="394" r:id="rId5"/>
    <p:sldId id="393" r:id="rId6"/>
    <p:sldId id="384" r:id="rId7"/>
    <p:sldId id="460" r:id="rId8"/>
    <p:sldId id="403" r:id="rId9"/>
    <p:sldId id="405" r:id="rId10"/>
    <p:sldId id="406" r:id="rId11"/>
    <p:sldId id="400" r:id="rId12"/>
    <p:sldId id="396" r:id="rId13"/>
    <p:sldId id="397" r:id="rId14"/>
    <p:sldId id="409" r:id="rId15"/>
    <p:sldId id="461" r:id="rId16"/>
    <p:sldId id="462" r:id="rId17"/>
    <p:sldId id="399" r:id="rId18"/>
    <p:sldId id="407" r:id="rId19"/>
    <p:sldId id="386" r:id="rId20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9C"/>
    <a:srgbClr val="00457F"/>
    <a:srgbClr val="78D900"/>
    <a:srgbClr val="4E8F00"/>
    <a:srgbClr val="283572"/>
    <a:srgbClr val="005082"/>
    <a:srgbClr val="024C88"/>
    <a:srgbClr val="004F86"/>
    <a:srgbClr val="6D00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1" autoAdjust="0"/>
    <p:restoredTop sz="96343"/>
  </p:normalViewPr>
  <p:slideViewPr>
    <p:cSldViewPr snapToGrid="0" snapToObjects="1">
      <p:cViewPr varScale="1">
        <p:scale>
          <a:sx n="106" d="100"/>
          <a:sy n="106" d="100"/>
        </p:scale>
        <p:origin x="1064" y="112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632" y="882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17.02.21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17.02.21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983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28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10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36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Explain</a:t>
            </a:r>
            <a:r>
              <a:rPr lang="de-DE" dirty="0"/>
              <a:t> Plot, </a:t>
            </a:r>
            <a:r>
              <a:rPr lang="de-DE" dirty="0" err="1"/>
              <a:t>Examplarly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</a:p>
          <a:p>
            <a:r>
              <a:rPr lang="de-DE" dirty="0"/>
              <a:t>MD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down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MDs </a:t>
            </a:r>
            <a:r>
              <a:rPr lang="de-DE" dirty="0" err="1"/>
              <a:t>and</a:t>
            </a:r>
            <a:r>
              <a:rPr lang="de-DE" dirty="0"/>
              <a:t> MSEs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type 1-4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9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53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SNR </a:t>
            </a:r>
            <a:r>
              <a:rPr lang="de-DE" dirty="0" err="1"/>
              <a:t>from</a:t>
            </a:r>
            <a:r>
              <a:rPr lang="de-DE" dirty="0"/>
              <a:t> 40dB </a:t>
            </a:r>
            <a:r>
              <a:rPr lang="de-DE" dirty="0" err="1"/>
              <a:t>to</a:t>
            </a:r>
            <a:r>
              <a:rPr lang="de-DE" dirty="0"/>
              <a:t> 3db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65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dirty="0"/>
              <a:t>Low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–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Blink </a:t>
            </a:r>
            <a:r>
              <a:rPr lang="de-DE" dirty="0" err="1"/>
              <a:t>artifacts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1-3Hz</a:t>
            </a:r>
          </a:p>
          <a:p>
            <a:pPr marL="342900" indent="-342900">
              <a:buAutoNum type="arabicPeriod"/>
            </a:pPr>
            <a:r>
              <a:rPr lang="de-DE" dirty="0"/>
              <a:t>Transient high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20-60Hzmodelling </a:t>
            </a:r>
            <a:r>
              <a:rPr lang="de-DE" dirty="0" err="1"/>
              <a:t>muscle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Signal </a:t>
            </a:r>
            <a:r>
              <a:rPr lang="de-DE" dirty="0" err="1"/>
              <a:t>discontinuities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Linear </a:t>
            </a:r>
            <a:r>
              <a:rPr lang="de-DE" dirty="0" err="1"/>
              <a:t>trends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eletrical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8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9986529" y="920116"/>
            <a:ext cx="2622550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17.02.21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49.png"/><Relationship Id="rId4" Type="http://schemas.openxmlformats.org/officeDocument/2006/relationships/image" Target="../media/image37.jpe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6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6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ne.tools/dev/overview/datasets_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jpeg"/><Relationship Id="rId7" Type="http://schemas.openxmlformats.org/officeDocument/2006/relationships/image" Target="../media/image4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EE8003D-C736-C24C-A72F-3236B7B34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6189B7-E391-734F-A4D3-75531BDB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30CB36-0228-4C4C-95B6-DE2CB34D16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89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51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8994325"/>
                  </p:ext>
                </p:extLst>
              </p:nvPr>
            </p:nvGraphicFramePr>
            <p:xfrm>
              <a:off x="7058926" y="2867626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0.0077±0.002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8994325"/>
                  </p:ext>
                </p:extLst>
              </p:nvPr>
            </p:nvGraphicFramePr>
            <p:xfrm>
              <a:off x="7058926" y="2867626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8349" t="-117778" r="-110092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117778" r="-840" b="-3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8349" t="-217778" r="-110092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217778" r="-840" b="-2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8349" t="-310870" r="-110092" b="-1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310870" r="-840" b="-1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8349" t="-410870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410870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8310211" y="239047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68839" y="2438209"/>
            <a:ext cx="5831961" cy="4728697"/>
            <a:chOff x="190137" y="2140905"/>
            <a:chExt cx="5831961" cy="472869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8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5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/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Sample Size of min. n = 5000 is necessary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endParaRPr lang="en-AU" sz="18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blipFill>
                <a:blip r:embed="rId3"/>
                <a:stretch>
                  <a:fillRect l="-883" t="-1980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044491"/>
                  </p:ext>
                </p:extLst>
              </p:nvPr>
            </p:nvGraphicFramePr>
            <p:xfrm>
              <a:off x="7126519" y="2550282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044491"/>
                  </p:ext>
                </p:extLst>
              </p:nvPr>
            </p:nvGraphicFramePr>
            <p:xfrm>
              <a:off x="7126519" y="2550282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17778" r="-110185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17778" r="-847" b="-36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50769" r="-110185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50769" r="-847" b="-15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354348" r="-110185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354348" r="-847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370" t="-454348" r="-110185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695" t="-454348" r="-847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FA0998A-B82C-8141-9CD7-FEEAC53F9BEC}"/>
              </a:ext>
            </a:extLst>
          </p:cNvPr>
          <p:cNvGrpSpPr/>
          <p:nvPr/>
        </p:nvGrpSpPr>
        <p:grpSpPr>
          <a:xfrm>
            <a:off x="190138" y="2136990"/>
            <a:ext cx="5831960" cy="4732612"/>
            <a:chOff x="190138" y="2136990"/>
            <a:chExt cx="5831960" cy="4732612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FE8D548-03A7-E342-BD28-AD61668A4A66}"/>
                </a:ext>
              </a:extLst>
            </p:cNvPr>
            <p:cNvSpPr txBox="1"/>
            <p:nvPr/>
          </p:nvSpPr>
          <p:spPr>
            <a:xfrm>
              <a:off x="1211232" y="2136990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82C0DDB-5064-D240-8A51-EE2913781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AF0C5D6-C11D-7547-90A7-037D0C7E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7DF750D-A86F-4E4D-94FA-2C22344D960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88941A0-82FB-8348-B3B1-FD471B1E59DF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2033647-B216-EB4E-A0BF-2356C4784A6D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4E3F493-F451-4D41-8C6A-D951FADE3D8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A17B47B-A109-A349-BB10-9EA14743FE88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2BBFE6-C4F9-5A48-84B0-AB9B77D77FF0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C150AF6-3939-7C49-858E-38218157A68A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1508E43-7BE9-CF41-BF1D-36E8DBABB395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F66B561-EF99-9847-B1CF-DB3466D612D0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5E9BEBD-4311-FD43-B3F8-222913B534BF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A53131F-962C-C14C-AB5D-828F0E01330B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B07484A-453F-E541-B979-B5B91FA18F22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3D50F99C-88D8-6843-9B8B-C2BEFAE48436}"/>
                </a:ext>
              </a:extLst>
            </p:cNvPr>
            <p:cNvSpPr txBox="1"/>
            <p:nvPr/>
          </p:nvSpPr>
          <p:spPr>
            <a:xfrm rot="16200000">
              <a:off x="102934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C3D425A-A1ED-B840-AA1E-C9A233C1A963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BE5E817E-C7F6-9149-8019-EB34178B1DA8}"/>
              </a:ext>
            </a:extLst>
          </p:cNvPr>
          <p:cNvSpPr txBox="1"/>
          <p:nvPr/>
        </p:nvSpPr>
        <p:spPr>
          <a:xfrm>
            <a:off x="6552938" y="6988785"/>
            <a:ext cx="574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Hop at 10000: Drawback of the MD – metric is not perfect</a:t>
            </a:r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436997" y="8391038"/>
            <a:ext cx="1186356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8474056" y="210947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</p:spTree>
    <p:extLst>
      <p:ext uri="{BB962C8B-B14F-4D97-AF65-F5344CB8AC3E}">
        <p14:creationId xmlns:p14="http://schemas.microsoft.com/office/powerpoint/2010/main" val="29097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62720" y="5176895"/>
            <a:ext cx="54553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800" y="4334502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 dirty="0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Noise &lt; 20dB SNR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breakdown </a:t>
                </a: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blipFill>
                <a:blip r:embed="rId5"/>
                <a:stretch>
                  <a:fillRect l="-1270" t="-5769" r="-317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Pre-processing of the data essential!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93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[2] - </a:t>
            </a:r>
            <a:r>
              <a:rPr lang="de-DE" sz="1800" dirty="0">
                <a:hlinkClick r:id="rId2"/>
              </a:rPr>
              <a:t>https://mne.tools/dev/overview/datasets_index.html</a:t>
            </a:r>
            <a:r>
              <a:rPr lang="de-DE" sz="1800" dirty="0"/>
              <a:t> </a:t>
            </a:r>
            <a:r>
              <a:rPr lang="de-DE" sz="1800" dirty="0" err="1"/>
              <a:t>visited</a:t>
            </a:r>
            <a:r>
              <a:rPr lang="de-DE" sz="1800" dirty="0"/>
              <a:t> 02.16.2021</a:t>
            </a:r>
          </a:p>
          <a:p>
            <a:pPr marL="0" indent="0">
              <a:buNone/>
            </a:pPr>
            <a:r>
              <a:rPr lang="de-DE" sz="1800" dirty="0"/>
              <a:t> [3] - https://</a:t>
            </a:r>
            <a:r>
              <a:rPr lang="de-DE" sz="1800" dirty="0" err="1"/>
              <a:t>brainworksneurotherapy.com</a:t>
            </a:r>
            <a:r>
              <a:rPr lang="de-DE" sz="1800" dirty="0"/>
              <a:t>/</a:t>
            </a:r>
            <a:r>
              <a:rPr lang="de-DE" sz="1800" dirty="0" err="1"/>
              <a:t>what-are-brainwaves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1272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2646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-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endParaRPr lang="de-DE" sz="2000" dirty="0">
              <a:solidFill>
                <a:schemeClr val="accent5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79998" y="3803952"/>
            <a:ext cx="5608286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1800" dirty="0"/>
          </a:p>
          <a:p>
            <a:pPr>
              <a:buClr>
                <a:srgbClr val="005C9C"/>
              </a:buClr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[Delorme2007]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479998" y="2727914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standard signals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6237047" y="2727914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479998" y="8477946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Performed ICA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399B57A-380F-B248-9E86-EA9D5C695C5A}"/>
              </a:ext>
            </a:extLst>
          </p:cNvPr>
          <p:cNvSpPr/>
          <p:nvPr/>
        </p:nvSpPr>
        <p:spPr>
          <a:xfrm>
            <a:off x="6237047" y="5416783"/>
            <a:ext cx="6058963" cy="208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C79524-602C-0B49-92B8-538D824B6553}"/>
              </a:ext>
            </a:extLst>
          </p:cNvPr>
          <p:cNvGrpSpPr/>
          <p:nvPr/>
        </p:nvGrpSpPr>
        <p:grpSpPr>
          <a:xfrm>
            <a:off x="6237047" y="3803952"/>
            <a:ext cx="6511665" cy="4064077"/>
            <a:chOff x="6237047" y="4247231"/>
            <a:chExt cx="6511665" cy="4064077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6237047" y="4247231"/>
              <a:ext cx="350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Realistic artifacts </a:t>
              </a:r>
              <a:r>
                <a:rPr lang="en-AU" sz="1800" dirty="0"/>
                <a:t>[Delorme2007]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5690420-3347-914C-AA11-22268C715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7047" y="4653708"/>
              <a:ext cx="6032500" cy="365760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1843308" y="5819494"/>
              <a:ext cx="905404" cy="275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1843308" y="4963007"/>
              <a:ext cx="90540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1843308" y="7821481"/>
              <a:ext cx="90540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8A52F0FE-7101-B84C-8C70-49C32DF0CE3D}"/>
                </a:ext>
              </a:extLst>
            </p:cNvPr>
            <p:cNvSpPr txBox="1"/>
            <p:nvPr/>
          </p:nvSpPr>
          <p:spPr>
            <a:xfrm>
              <a:off x="11843308" y="6826201"/>
              <a:ext cx="90540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4D03D2E-7EED-DF4E-AFEE-33B972DE37AB}"/>
                </a:ext>
              </a:extLst>
            </p:cNvPr>
            <p:cNvSpPr/>
            <p:nvPr/>
          </p:nvSpPr>
          <p:spPr>
            <a:xfrm>
              <a:off x="6237047" y="6366076"/>
              <a:ext cx="6058963" cy="208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6221022-AC8D-BA44-A38E-24B6011E0EF5}"/>
                </a:ext>
              </a:extLst>
            </p:cNvPr>
            <p:cNvSpPr/>
            <p:nvPr/>
          </p:nvSpPr>
          <p:spPr>
            <a:xfrm>
              <a:off x="6237047" y="5418708"/>
              <a:ext cx="6211363" cy="203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1EAB885-6BC8-7543-9A29-089764FBC640}"/>
                </a:ext>
              </a:extLst>
            </p:cNvPr>
            <p:cNvSpPr/>
            <p:nvPr/>
          </p:nvSpPr>
          <p:spPr>
            <a:xfrm>
              <a:off x="6262125" y="7354980"/>
              <a:ext cx="6058963" cy="1818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252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659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Minimum </a:t>
            </a:r>
            <a:r>
              <a:rPr lang="de-DE" dirty="0" err="1"/>
              <a:t>Distance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5005EDE-51D7-8742-88EA-80EBA977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2290599"/>
            <a:ext cx="10357875" cy="25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8F75775-099F-E446-912A-EC1B92C8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4884257"/>
            <a:ext cx="9438289" cy="259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0270032-8A0D-4E43-879C-FF37F782A3CF}"/>
              </a:ext>
            </a:extLst>
          </p:cNvPr>
          <p:cNvSpPr txBox="1"/>
          <p:nvPr/>
        </p:nvSpPr>
        <p:spPr>
          <a:xfrm>
            <a:off x="503999" y="7672552"/>
            <a:ext cx="1178597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dirty="0"/>
              <a:t>MD </a:t>
            </a:r>
            <a:r>
              <a:rPr lang="de-DE" dirty="0" err="1"/>
              <a:t>of</a:t>
            </a:r>
            <a:r>
              <a:rPr lang="de-DE" dirty="0"/>
              <a:t> 0 -&gt; </a:t>
            </a:r>
            <a:r>
              <a:rPr lang="de-DE" dirty="0" err="1"/>
              <a:t>good</a:t>
            </a:r>
            <a:r>
              <a:rPr lang="de-DE" dirty="0"/>
              <a:t>, MD-&gt;1 </a:t>
            </a:r>
            <a:r>
              <a:rPr lang="de-DE" dirty="0" err="1"/>
              <a:t>bad</a:t>
            </a:r>
            <a:r>
              <a:rPr lang="de-DE" dirty="0"/>
              <a:t>, Optimum = Identity,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Groundtruth</a:t>
            </a:r>
            <a:endParaRPr lang="de-DE" dirty="0"/>
          </a:p>
          <a:p>
            <a:pPr marL="457200" indent="-457200">
              <a:buFontTx/>
              <a:buChar char="-"/>
            </a:pPr>
            <a:r>
              <a:rPr lang="de-DE" dirty="0" err="1"/>
              <a:t>available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31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53177" y="7108197"/>
            <a:ext cx="5747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Sample Size </a:t>
            </a:r>
            <a:r>
              <a:rPr lang="de-DE" sz="1800" dirty="0" err="1"/>
              <a:t>of</a:t>
            </a:r>
            <a:r>
              <a:rPr lang="de-DE" sz="1800" dirty="0"/>
              <a:t> min. </a:t>
            </a:r>
            <a:r>
              <a:rPr lang="de-DE" sz="1800" dirty="0" err="1"/>
              <a:t>n</a:t>
            </a:r>
            <a:r>
              <a:rPr lang="de-DE" sz="1800" dirty="0"/>
              <a:t> = 5000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neccessary</a:t>
            </a:r>
            <a:r>
              <a:rPr lang="de-DE" sz="1800" dirty="0"/>
              <a:t>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Even 0.1% </a:t>
            </a: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dirty="0" err="1"/>
              <a:t>causes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every</a:t>
            </a:r>
            <a:r>
              <a:rPr lang="de-DE" sz="1800" dirty="0"/>
              <a:t> </a:t>
            </a:r>
            <a:r>
              <a:rPr lang="de-DE" sz="1800" dirty="0" err="1"/>
              <a:t>algorithm</a:t>
            </a: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For</a:t>
            </a:r>
            <a:r>
              <a:rPr lang="de-DE" sz="1800" dirty="0"/>
              <a:t> 40dB SNR -&gt; </a:t>
            </a:r>
            <a:r>
              <a:rPr lang="de-DE" sz="1800" dirty="0" err="1"/>
              <a:t>variance</a:t>
            </a:r>
            <a:r>
              <a:rPr lang="de-DE" sz="1800" dirty="0"/>
              <a:t> </a:t>
            </a:r>
            <a:r>
              <a:rPr lang="de-DE" sz="1800" dirty="0" err="1"/>
              <a:t>increses</a:t>
            </a:r>
            <a:r>
              <a:rPr lang="de-DE" sz="1800" dirty="0"/>
              <a:t> </a:t>
            </a:r>
            <a:r>
              <a:rPr lang="de-DE" sz="1800" dirty="0" err="1"/>
              <a:t>slightly</a:t>
            </a:r>
            <a:r>
              <a:rPr lang="de-DE" sz="1800" dirty="0"/>
              <a:t>,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24.16±0.21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25.93±0.63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5.3±1.8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5.47±1.78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120000" r="-221296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120000" r="-102542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120000" r="-1681" b="-36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152308" r="-221296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152308" r="-102542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152308" r="-1681" b="-15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356522" r="-221296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356522" r="-102542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356522" r="-1681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9444" t="-456522" r="-22129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847" t="-456522" r="-102542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319" t="-456522" r="-1681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2384311" y="210587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799" y="6907746"/>
            <a:ext cx="60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chemeClr val="accent5"/>
                </a:solidFill>
              </a:rPr>
              <a:t>Next </a:t>
            </a:r>
            <a:r>
              <a:rPr lang="de-DE" sz="1800" dirty="0" err="1">
                <a:solidFill>
                  <a:schemeClr val="accent5"/>
                </a:solidFill>
              </a:rPr>
              <a:t>Step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much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does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cause</a:t>
            </a:r>
            <a:r>
              <a:rPr lang="de-DE" sz="1800" dirty="0"/>
              <a:t> a breakdown ? 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A029885-2CAD-2E4A-BC36-78B92ACC0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77" y="2475208"/>
            <a:ext cx="4749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5A127-D720-5B4C-936D-FD3CCE70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MSE, SNR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4425EA-D725-A441-9924-81FDD1251481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20" y="2628895"/>
            <a:ext cx="40513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D229613-0127-B743-999B-B4657D3D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3947372"/>
            <a:ext cx="4051300" cy="118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9C50E60-6D38-1446-9309-3915AFE8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319" y="5575071"/>
            <a:ext cx="4344962" cy="51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D713C01-4D7D-FC40-B4CD-3C02FEA0F9FB}"/>
              </a:ext>
            </a:extLst>
          </p:cNvPr>
          <p:cNvSpPr txBox="1"/>
          <p:nvPr/>
        </p:nvSpPr>
        <p:spPr>
          <a:xfrm>
            <a:off x="674914" y="6750830"/>
            <a:ext cx="472918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32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Discussion of experiment design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accent5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415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</a:t>
                </a:r>
                <a14:m>
                  <m:oMath xmlns:m="http://schemas.openxmlformats.org/officeDocument/2006/math">
                    <m:r>
                      <a:rPr lang="en-AU" sz="18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reconstructed signals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6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76716027-528D-2644-A2CC-91BE25356BE2}"/>
              </a:ext>
            </a:extLst>
          </p:cNvPr>
          <p:cNvSpPr/>
          <p:nvPr/>
        </p:nvSpPr>
        <p:spPr>
          <a:xfrm>
            <a:off x="6309899" y="6544330"/>
            <a:ext cx="4735089" cy="103556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683DD3F3-08BE-AF4E-A5DE-DB65BED157F6}"/>
              </a:ext>
            </a:extLst>
          </p:cNvPr>
          <p:cNvSpPr/>
          <p:nvPr/>
        </p:nvSpPr>
        <p:spPr>
          <a:xfrm>
            <a:off x="4367227" y="4191966"/>
            <a:ext cx="413910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4735088" cy="719101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7730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AU" sz="1800" dirty="0"/>
                  <a:t> and a random Mixing Matrix.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blipFill>
                <a:blip r:embed="rId2"/>
                <a:stretch>
                  <a:fillRect l="-600" t="-5000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" y="4295632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2" y="4331422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76" y="5912922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72" y="5889253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504000" y="7127441"/>
            <a:ext cx="276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EAB072-8105-4047-9A24-BB81F8C51FBC}"/>
              </a:ext>
            </a:extLst>
          </p:cNvPr>
          <p:cNvSpPr txBox="1"/>
          <p:nvPr/>
        </p:nvSpPr>
        <p:spPr>
          <a:xfrm>
            <a:off x="3284691" y="7127441"/>
            <a:ext cx="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/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blipFill>
                <a:blip r:embed="rId8"/>
                <a:stretch>
                  <a:fillRect l="-4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D07809B9-DCBA-524B-8D46-418B822F8F74}"/>
              </a:ext>
            </a:extLst>
          </p:cNvPr>
          <p:cNvSpPr/>
          <p:nvPr/>
        </p:nvSpPr>
        <p:spPr>
          <a:xfrm>
            <a:off x="504000" y="3511892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From us defined Standard Signals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6E1EC6A-81DF-D546-82C6-6B488772309A}"/>
              </a:ext>
            </a:extLst>
          </p:cNvPr>
          <p:cNvSpPr/>
          <p:nvPr/>
        </p:nvSpPr>
        <p:spPr>
          <a:xfrm>
            <a:off x="8236875" y="6925128"/>
            <a:ext cx="3844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Frequencies  of Brainwaves [3]: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/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/>
                  <a:t> =</a:t>
                </a:r>
              </a:p>
            </p:txBody>
          </p:sp>
        </mc:Choice>
        <mc:Fallback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  <a:blipFill>
                <a:blip r:embed="rId9"/>
                <a:stretch>
                  <a:fillRect t="-10345" r="-6122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/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dirty="0" err="1">
                    <a:solidFill>
                      <a:srgbClr val="005C9C"/>
                    </a:solidFill>
                  </a:rPr>
                  <a:t>Groundtruth</a:t>
                </a:r>
                <a:r>
                  <a:rPr lang="en-AU" sz="2000" dirty="0">
                    <a:solidFill>
                      <a:srgbClr val="005C9C"/>
                    </a:solidFill>
                  </a:rPr>
                  <a:t> mixing matrix </a:t>
                </a:r>
                <a14:m>
                  <m:oMath xmlns:m="http://schemas.openxmlformats.org/officeDocument/2006/math">
                    <m:r>
                      <a:rPr lang="de-DE" sz="2000">
                        <a:solidFill>
                          <a:srgbClr val="005C9C"/>
                        </a:solidFill>
                      </a:rPr>
                      <m:t>𝐖</m:t>
                    </m:r>
                    <m:r>
                      <a:rPr lang="en-AU" sz="2000">
                        <a:solidFill>
                          <a:srgbClr val="005C9C"/>
                        </a:solidFill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5C9C"/>
                  </a:solidFill>
                </a:endParaRPr>
              </a:p>
            </p:txBody>
          </p:sp>
        </mc:Choice>
        <mc:Fallback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  <a:blipFill>
                <a:blip r:embed="rId10"/>
                <a:stretch>
                  <a:fillRect l="-1805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09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A8E4C87-49C3-A449-B32C-81CD43B98D54}"/>
              </a:ext>
            </a:extLst>
          </p:cNvPr>
          <p:cNvSpPr/>
          <p:nvPr/>
        </p:nvSpPr>
        <p:spPr>
          <a:xfrm>
            <a:off x="6707786" y="5639202"/>
            <a:ext cx="535225" cy="52924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616732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 – Breakdown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667668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641914" y="3528275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325520" y="3431108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3673964" y="3376903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310313" y="338735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667668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0.1%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3641914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325520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3663449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52884" y="3322298"/>
            <a:ext cx="5126912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9990798" y="3518835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0674404" y="3421668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0627175" y="3396933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52883" y="4308843"/>
            <a:ext cx="5126913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10429294" y="4515814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1190136" y="438234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6879504" y="5723495"/>
            <a:ext cx="191787" cy="360658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666955" y="7008423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1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7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652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873900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1480</Words>
  <Application>Microsoft Macintosh PowerPoint</Application>
  <PresentationFormat>A3-Papier (297 x 420 mm)</PresentationFormat>
  <Paragraphs>335</Paragraphs>
  <Slides>19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Systemschrift Normal</vt:lpstr>
      <vt:lpstr>Wingdings</vt:lpstr>
      <vt:lpstr>Präsentation - EMK</vt:lpstr>
      <vt:lpstr>PowerPoint-Präsentation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</vt:lpstr>
      <vt:lpstr>Literature</vt:lpstr>
      <vt:lpstr>Towards EEG data Synthetic EEG artifact reconstruction</vt:lpstr>
      <vt:lpstr>Towards EEG data Results with synthetic EEG data</vt:lpstr>
      <vt:lpstr>Minimum Distance</vt:lpstr>
      <vt:lpstr>Results Type 1 - 4</vt:lpstr>
      <vt:lpstr>MSE, SNR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1261</cp:revision>
  <cp:lastPrinted>2016-08-30T11:31:30Z</cp:lastPrinted>
  <dcterms:created xsi:type="dcterms:W3CDTF">2014-10-29T08:05:14Z</dcterms:created>
  <dcterms:modified xsi:type="dcterms:W3CDTF">2021-02-17T20:29:31Z</dcterms:modified>
</cp:coreProperties>
</file>